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374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4147108"/>
            <a:ext cx="8849532" cy="3926781"/>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ΜΑΡΗ ΦΩΤΕΙΝΗ</a:t>
            </a:r>
            <a:r>
              <a:rPr lang="en-US" sz="140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a:solidFill>
                  <a:srgbClr val="002060"/>
                </a:solidFill>
                <a:latin typeface="Verdana" panose="020B0604030504040204" pitchFamily="34" charset="0"/>
                <a:ea typeface="Verdana" panose="020B0604030504040204" pitchFamily="34" charset="0"/>
                <a:cs typeface="Verdana" panose="020B0604030504040204" pitchFamily="34" charset="0"/>
              </a:rPr>
              <a:t>που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ΚΡΗΕ5-02</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08216</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είναι 13.384,82€,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TotalTime>
  <Words>135</Words>
  <Application>Microsoft Office PowerPoint</Application>
  <PresentationFormat>A3 Paper (297x420 mm)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Verdana</vt:lpstr>
      <vt:lpstr>Custom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Emmanouil Mokas</cp:lastModifiedBy>
  <cp:revision>10</cp:revision>
  <dcterms:created xsi:type="dcterms:W3CDTF">2021-01-27T08:43:35Z</dcterms:created>
  <dcterms:modified xsi:type="dcterms:W3CDTF">2021-06-27T23:31:11Z</dcterms:modified>
</cp:coreProperties>
</file>